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4873625" cy="274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272" d="100"/>
          <a:sy n="272" d="100"/>
        </p:scale>
        <p:origin x="77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203" y="448945"/>
            <a:ext cx="3655219" cy="955040"/>
          </a:xfrm>
        </p:spPr>
        <p:txBody>
          <a:bodyPr anchor="b"/>
          <a:lstStyle>
            <a:lvl1pPr algn="ctr">
              <a:defRPr sz="2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203" y="1440815"/>
            <a:ext cx="3655219" cy="662305"/>
          </a:xfrm>
        </p:spPr>
        <p:txBody>
          <a:bodyPr/>
          <a:lstStyle>
            <a:lvl1pPr marL="0" indent="0" algn="ctr">
              <a:buNone/>
              <a:defRPr sz="959"/>
            </a:lvl1pPr>
            <a:lvl2pPr marL="182743" indent="0" algn="ctr">
              <a:buNone/>
              <a:defRPr sz="799"/>
            </a:lvl2pPr>
            <a:lvl3pPr marL="365486" indent="0" algn="ctr">
              <a:buNone/>
              <a:defRPr sz="719"/>
            </a:lvl3pPr>
            <a:lvl4pPr marL="548229" indent="0" algn="ctr">
              <a:buNone/>
              <a:defRPr sz="640"/>
            </a:lvl4pPr>
            <a:lvl5pPr marL="730971" indent="0" algn="ctr">
              <a:buNone/>
              <a:defRPr sz="640"/>
            </a:lvl5pPr>
            <a:lvl6pPr marL="913714" indent="0" algn="ctr">
              <a:buNone/>
              <a:defRPr sz="640"/>
            </a:lvl6pPr>
            <a:lvl7pPr marL="1096457" indent="0" algn="ctr">
              <a:buNone/>
              <a:defRPr sz="640"/>
            </a:lvl7pPr>
            <a:lvl8pPr marL="1279200" indent="0" algn="ctr">
              <a:buNone/>
              <a:defRPr sz="640"/>
            </a:lvl8pPr>
            <a:lvl9pPr marL="1461943" indent="0" algn="ctr">
              <a:buNone/>
              <a:defRPr sz="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87688" y="146050"/>
            <a:ext cx="1050875" cy="2324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062" y="146050"/>
            <a:ext cx="3091706" cy="23247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7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23" y="683895"/>
            <a:ext cx="4203502" cy="1141095"/>
          </a:xfrm>
        </p:spPr>
        <p:txBody>
          <a:bodyPr anchor="b"/>
          <a:lstStyle>
            <a:lvl1pPr>
              <a:defRPr sz="2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523" y="1835785"/>
            <a:ext cx="4203502" cy="600075"/>
          </a:xfrm>
        </p:spPr>
        <p:txBody>
          <a:bodyPr/>
          <a:lstStyle>
            <a:lvl1pPr marL="0" indent="0">
              <a:buNone/>
              <a:defRPr sz="959">
                <a:solidFill>
                  <a:schemeClr val="tx1">
                    <a:tint val="75000"/>
                  </a:schemeClr>
                </a:solidFill>
              </a:defRPr>
            </a:lvl1pPr>
            <a:lvl2pPr marL="182743" indent="0">
              <a:buNone/>
              <a:defRPr sz="799">
                <a:solidFill>
                  <a:schemeClr val="tx1">
                    <a:tint val="75000"/>
                  </a:schemeClr>
                </a:solidFill>
              </a:defRPr>
            </a:lvl2pPr>
            <a:lvl3pPr marL="365486" indent="0">
              <a:buNone/>
              <a:defRPr sz="719">
                <a:solidFill>
                  <a:schemeClr val="tx1">
                    <a:tint val="75000"/>
                  </a:schemeClr>
                </a:solidFill>
              </a:defRPr>
            </a:lvl3pPr>
            <a:lvl4pPr marL="548229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0971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3714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6457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7920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1943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062" y="730250"/>
            <a:ext cx="2071291" cy="1740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7272" y="730250"/>
            <a:ext cx="2071291" cy="1740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96" y="146050"/>
            <a:ext cx="4203502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97" y="672465"/>
            <a:ext cx="2061772" cy="329565"/>
          </a:xfrm>
        </p:spPr>
        <p:txBody>
          <a:bodyPr anchor="b"/>
          <a:lstStyle>
            <a:lvl1pPr marL="0" indent="0">
              <a:buNone/>
              <a:defRPr sz="959" b="1"/>
            </a:lvl1pPr>
            <a:lvl2pPr marL="182743" indent="0">
              <a:buNone/>
              <a:defRPr sz="799" b="1"/>
            </a:lvl2pPr>
            <a:lvl3pPr marL="365486" indent="0">
              <a:buNone/>
              <a:defRPr sz="719" b="1"/>
            </a:lvl3pPr>
            <a:lvl4pPr marL="548229" indent="0">
              <a:buNone/>
              <a:defRPr sz="640" b="1"/>
            </a:lvl4pPr>
            <a:lvl5pPr marL="730971" indent="0">
              <a:buNone/>
              <a:defRPr sz="640" b="1"/>
            </a:lvl5pPr>
            <a:lvl6pPr marL="913714" indent="0">
              <a:buNone/>
              <a:defRPr sz="640" b="1"/>
            </a:lvl6pPr>
            <a:lvl7pPr marL="1096457" indent="0">
              <a:buNone/>
              <a:defRPr sz="640" b="1"/>
            </a:lvl7pPr>
            <a:lvl8pPr marL="1279200" indent="0">
              <a:buNone/>
              <a:defRPr sz="640" b="1"/>
            </a:lvl8pPr>
            <a:lvl9pPr marL="1461943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697" y="1002030"/>
            <a:ext cx="2061772" cy="1473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7273" y="672465"/>
            <a:ext cx="2071925" cy="329565"/>
          </a:xfrm>
        </p:spPr>
        <p:txBody>
          <a:bodyPr anchor="b"/>
          <a:lstStyle>
            <a:lvl1pPr marL="0" indent="0">
              <a:buNone/>
              <a:defRPr sz="959" b="1"/>
            </a:lvl1pPr>
            <a:lvl2pPr marL="182743" indent="0">
              <a:buNone/>
              <a:defRPr sz="799" b="1"/>
            </a:lvl2pPr>
            <a:lvl3pPr marL="365486" indent="0">
              <a:buNone/>
              <a:defRPr sz="719" b="1"/>
            </a:lvl3pPr>
            <a:lvl4pPr marL="548229" indent="0">
              <a:buNone/>
              <a:defRPr sz="640" b="1"/>
            </a:lvl4pPr>
            <a:lvl5pPr marL="730971" indent="0">
              <a:buNone/>
              <a:defRPr sz="640" b="1"/>
            </a:lvl5pPr>
            <a:lvl6pPr marL="913714" indent="0">
              <a:buNone/>
              <a:defRPr sz="640" b="1"/>
            </a:lvl6pPr>
            <a:lvl7pPr marL="1096457" indent="0">
              <a:buNone/>
              <a:defRPr sz="640" b="1"/>
            </a:lvl7pPr>
            <a:lvl8pPr marL="1279200" indent="0">
              <a:buNone/>
              <a:defRPr sz="640" b="1"/>
            </a:lvl8pPr>
            <a:lvl9pPr marL="1461943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67273" y="1002030"/>
            <a:ext cx="2071925" cy="1473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7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97" y="182880"/>
            <a:ext cx="1571871" cy="640080"/>
          </a:xfrm>
        </p:spPr>
        <p:txBody>
          <a:bodyPr anchor="b"/>
          <a:lstStyle>
            <a:lvl1pPr>
              <a:defRPr sz="12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925" y="394970"/>
            <a:ext cx="2467273" cy="1949450"/>
          </a:xfrm>
        </p:spPr>
        <p:txBody>
          <a:bodyPr/>
          <a:lstStyle>
            <a:lvl1pPr>
              <a:defRPr sz="1279"/>
            </a:lvl1pPr>
            <a:lvl2pPr>
              <a:defRPr sz="1119"/>
            </a:lvl2pPr>
            <a:lvl3pPr>
              <a:defRPr sz="959"/>
            </a:lvl3pPr>
            <a:lvl4pPr>
              <a:defRPr sz="799"/>
            </a:lvl4pPr>
            <a:lvl5pPr>
              <a:defRPr sz="799"/>
            </a:lvl5pPr>
            <a:lvl6pPr>
              <a:defRPr sz="799"/>
            </a:lvl6pPr>
            <a:lvl7pPr>
              <a:defRPr sz="799"/>
            </a:lvl7pPr>
            <a:lvl8pPr>
              <a:defRPr sz="799"/>
            </a:lvl8pPr>
            <a:lvl9pPr>
              <a:defRPr sz="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697" y="822960"/>
            <a:ext cx="1571871" cy="1524635"/>
          </a:xfrm>
        </p:spPr>
        <p:txBody>
          <a:bodyPr/>
          <a:lstStyle>
            <a:lvl1pPr marL="0" indent="0">
              <a:buNone/>
              <a:defRPr sz="640"/>
            </a:lvl1pPr>
            <a:lvl2pPr marL="182743" indent="0">
              <a:buNone/>
              <a:defRPr sz="560"/>
            </a:lvl2pPr>
            <a:lvl3pPr marL="365486" indent="0">
              <a:buNone/>
              <a:defRPr sz="480"/>
            </a:lvl3pPr>
            <a:lvl4pPr marL="548229" indent="0">
              <a:buNone/>
              <a:defRPr sz="400"/>
            </a:lvl4pPr>
            <a:lvl5pPr marL="730971" indent="0">
              <a:buNone/>
              <a:defRPr sz="400"/>
            </a:lvl5pPr>
            <a:lvl6pPr marL="913714" indent="0">
              <a:buNone/>
              <a:defRPr sz="400"/>
            </a:lvl6pPr>
            <a:lvl7pPr marL="1096457" indent="0">
              <a:buNone/>
              <a:defRPr sz="400"/>
            </a:lvl7pPr>
            <a:lvl8pPr marL="1279200" indent="0">
              <a:buNone/>
              <a:defRPr sz="400"/>
            </a:lvl8pPr>
            <a:lvl9pPr marL="1461943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1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97" y="182880"/>
            <a:ext cx="1571871" cy="640080"/>
          </a:xfrm>
        </p:spPr>
        <p:txBody>
          <a:bodyPr anchor="b"/>
          <a:lstStyle>
            <a:lvl1pPr>
              <a:defRPr sz="12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71925" y="394970"/>
            <a:ext cx="2467273" cy="1949450"/>
          </a:xfrm>
        </p:spPr>
        <p:txBody>
          <a:bodyPr anchor="t"/>
          <a:lstStyle>
            <a:lvl1pPr marL="0" indent="0">
              <a:buNone/>
              <a:defRPr sz="1279"/>
            </a:lvl1pPr>
            <a:lvl2pPr marL="182743" indent="0">
              <a:buNone/>
              <a:defRPr sz="1119"/>
            </a:lvl2pPr>
            <a:lvl3pPr marL="365486" indent="0">
              <a:buNone/>
              <a:defRPr sz="959"/>
            </a:lvl3pPr>
            <a:lvl4pPr marL="548229" indent="0">
              <a:buNone/>
              <a:defRPr sz="799"/>
            </a:lvl4pPr>
            <a:lvl5pPr marL="730971" indent="0">
              <a:buNone/>
              <a:defRPr sz="799"/>
            </a:lvl5pPr>
            <a:lvl6pPr marL="913714" indent="0">
              <a:buNone/>
              <a:defRPr sz="799"/>
            </a:lvl6pPr>
            <a:lvl7pPr marL="1096457" indent="0">
              <a:buNone/>
              <a:defRPr sz="799"/>
            </a:lvl7pPr>
            <a:lvl8pPr marL="1279200" indent="0">
              <a:buNone/>
              <a:defRPr sz="799"/>
            </a:lvl8pPr>
            <a:lvl9pPr marL="1461943" indent="0">
              <a:buNone/>
              <a:defRPr sz="7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697" y="822960"/>
            <a:ext cx="1571871" cy="1524635"/>
          </a:xfrm>
        </p:spPr>
        <p:txBody>
          <a:bodyPr/>
          <a:lstStyle>
            <a:lvl1pPr marL="0" indent="0">
              <a:buNone/>
              <a:defRPr sz="640"/>
            </a:lvl1pPr>
            <a:lvl2pPr marL="182743" indent="0">
              <a:buNone/>
              <a:defRPr sz="560"/>
            </a:lvl2pPr>
            <a:lvl3pPr marL="365486" indent="0">
              <a:buNone/>
              <a:defRPr sz="480"/>
            </a:lvl3pPr>
            <a:lvl4pPr marL="548229" indent="0">
              <a:buNone/>
              <a:defRPr sz="400"/>
            </a:lvl4pPr>
            <a:lvl5pPr marL="730971" indent="0">
              <a:buNone/>
              <a:defRPr sz="400"/>
            </a:lvl5pPr>
            <a:lvl6pPr marL="913714" indent="0">
              <a:buNone/>
              <a:defRPr sz="400"/>
            </a:lvl6pPr>
            <a:lvl7pPr marL="1096457" indent="0">
              <a:buNone/>
              <a:defRPr sz="400"/>
            </a:lvl7pPr>
            <a:lvl8pPr marL="1279200" indent="0">
              <a:buNone/>
              <a:defRPr sz="400"/>
            </a:lvl8pPr>
            <a:lvl9pPr marL="1461943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062" y="146050"/>
            <a:ext cx="4203502" cy="53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062" y="730250"/>
            <a:ext cx="4203502" cy="174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062" y="2542540"/>
            <a:ext cx="1096566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6AA7-D1AE-4A4F-8CBE-D05ED2CE24B7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4389" y="2542540"/>
            <a:ext cx="1644848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1997" y="2542540"/>
            <a:ext cx="1096566" cy="146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9FFE-635D-BB48-AE5F-51755C685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486" rtl="0" eaLnBrk="1" latinLnBrk="0" hangingPunct="1">
        <a:lnSpc>
          <a:spcPct val="90000"/>
        </a:lnSpc>
        <a:spcBef>
          <a:spcPct val="0"/>
        </a:spcBef>
        <a:buNone/>
        <a:defRPr sz="17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371" indent="-91371" algn="l" defTabSz="365486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19" kern="1200">
          <a:solidFill>
            <a:schemeClr val="tx1"/>
          </a:solidFill>
          <a:latin typeface="+mn-lt"/>
          <a:ea typeface="+mn-ea"/>
          <a:cs typeface="+mn-cs"/>
        </a:defRPr>
      </a:lvl1pPr>
      <a:lvl2pPr marL="274114" indent="-91371" algn="l" defTabSz="365486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59" kern="1200">
          <a:solidFill>
            <a:schemeClr val="tx1"/>
          </a:solidFill>
          <a:latin typeface="+mn-lt"/>
          <a:ea typeface="+mn-ea"/>
          <a:cs typeface="+mn-cs"/>
        </a:defRPr>
      </a:lvl2pPr>
      <a:lvl3pPr marL="456857" indent="-91371" algn="l" defTabSz="365486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99" kern="1200">
          <a:solidFill>
            <a:schemeClr val="tx1"/>
          </a:solidFill>
          <a:latin typeface="+mn-lt"/>
          <a:ea typeface="+mn-ea"/>
          <a:cs typeface="+mn-cs"/>
        </a:defRPr>
      </a:lvl3pPr>
      <a:lvl4pPr marL="639600" indent="-91371" algn="l" defTabSz="365486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19" kern="1200">
          <a:solidFill>
            <a:schemeClr val="tx1"/>
          </a:solidFill>
          <a:latin typeface="+mn-lt"/>
          <a:ea typeface="+mn-ea"/>
          <a:cs typeface="+mn-cs"/>
        </a:defRPr>
      </a:lvl4pPr>
      <a:lvl5pPr marL="822343" indent="-91371" algn="l" defTabSz="365486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19" kern="1200">
          <a:solidFill>
            <a:schemeClr val="tx1"/>
          </a:solidFill>
          <a:latin typeface="+mn-lt"/>
          <a:ea typeface="+mn-ea"/>
          <a:cs typeface="+mn-cs"/>
        </a:defRPr>
      </a:lvl5pPr>
      <a:lvl6pPr marL="1005086" indent="-91371" algn="l" defTabSz="365486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19" kern="1200">
          <a:solidFill>
            <a:schemeClr val="tx1"/>
          </a:solidFill>
          <a:latin typeface="+mn-lt"/>
          <a:ea typeface="+mn-ea"/>
          <a:cs typeface="+mn-cs"/>
        </a:defRPr>
      </a:lvl6pPr>
      <a:lvl7pPr marL="1187828" indent="-91371" algn="l" defTabSz="365486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19" kern="1200">
          <a:solidFill>
            <a:schemeClr val="tx1"/>
          </a:solidFill>
          <a:latin typeface="+mn-lt"/>
          <a:ea typeface="+mn-ea"/>
          <a:cs typeface="+mn-cs"/>
        </a:defRPr>
      </a:lvl7pPr>
      <a:lvl8pPr marL="1370571" indent="-91371" algn="l" defTabSz="365486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19" kern="1200">
          <a:solidFill>
            <a:schemeClr val="tx1"/>
          </a:solidFill>
          <a:latin typeface="+mn-lt"/>
          <a:ea typeface="+mn-ea"/>
          <a:cs typeface="+mn-cs"/>
        </a:defRPr>
      </a:lvl8pPr>
      <a:lvl9pPr marL="1553314" indent="-91371" algn="l" defTabSz="365486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486" rtl="0" eaLnBrk="1" latinLnBrk="0" hangingPunct="1">
        <a:defRPr sz="719" kern="1200">
          <a:solidFill>
            <a:schemeClr val="tx1"/>
          </a:solidFill>
          <a:latin typeface="+mn-lt"/>
          <a:ea typeface="+mn-ea"/>
          <a:cs typeface="+mn-cs"/>
        </a:defRPr>
      </a:lvl1pPr>
      <a:lvl2pPr marL="182743" algn="l" defTabSz="365486" rtl="0" eaLnBrk="1" latinLnBrk="0" hangingPunct="1">
        <a:defRPr sz="719" kern="1200">
          <a:solidFill>
            <a:schemeClr val="tx1"/>
          </a:solidFill>
          <a:latin typeface="+mn-lt"/>
          <a:ea typeface="+mn-ea"/>
          <a:cs typeface="+mn-cs"/>
        </a:defRPr>
      </a:lvl2pPr>
      <a:lvl3pPr marL="365486" algn="l" defTabSz="365486" rtl="0" eaLnBrk="1" latinLnBrk="0" hangingPunct="1">
        <a:defRPr sz="719" kern="1200">
          <a:solidFill>
            <a:schemeClr val="tx1"/>
          </a:solidFill>
          <a:latin typeface="+mn-lt"/>
          <a:ea typeface="+mn-ea"/>
          <a:cs typeface="+mn-cs"/>
        </a:defRPr>
      </a:lvl3pPr>
      <a:lvl4pPr marL="548229" algn="l" defTabSz="365486" rtl="0" eaLnBrk="1" latinLnBrk="0" hangingPunct="1">
        <a:defRPr sz="719" kern="1200">
          <a:solidFill>
            <a:schemeClr val="tx1"/>
          </a:solidFill>
          <a:latin typeface="+mn-lt"/>
          <a:ea typeface="+mn-ea"/>
          <a:cs typeface="+mn-cs"/>
        </a:defRPr>
      </a:lvl4pPr>
      <a:lvl5pPr marL="730971" algn="l" defTabSz="365486" rtl="0" eaLnBrk="1" latinLnBrk="0" hangingPunct="1">
        <a:defRPr sz="719" kern="1200">
          <a:solidFill>
            <a:schemeClr val="tx1"/>
          </a:solidFill>
          <a:latin typeface="+mn-lt"/>
          <a:ea typeface="+mn-ea"/>
          <a:cs typeface="+mn-cs"/>
        </a:defRPr>
      </a:lvl5pPr>
      <a:lvl6pPr marL="913714" algn="l" defTabSz="365486" rtl="0" eaLnBrk="1" latinLnBrk="0" hangingPunct="1">
        <a:defRPr sz="719" kern="1200">
          <a:solidFill>
            <a:schemeClr val="tx1"/>
          </a:solidFill>
          <a:latin typeface="+mn-lt"/>
          <a:ea typeface="+mn-ea"/>
          <a:cs typeface="+mn-cs"/>
        </a:defRPr>
      </a:lvl6pPr>
      <a:lvl7pPr marL="1096457" algn="l" defTabSz="365486" rtl="0" eaLnBrk="1" latinLnBrk="0" hangingPunct="1">
        <a:defRPr sz="719" kern="1200">
          <a:solidFill>
            <a:schemeClr val="tx1"/>
          </a:solidFill>
          <a:latin typeface="+mn-lt"/>
          <a:ea typeface="+mn-ea"/>
          <a:cs typeface="+mn-cs"/>
        </a:defRPr>
      </a:lvl7pPr>
      <a:lvl8pPr marL="1279200" algn="l" defTabSz="365486" rtl="0" eaLnBrk="1" latinLnBrk="0" hangingPunct="1">
        <a:defRPr sz="719" kern="1200">
          <a:solidFill>
            <a:schemeClr val="tx1"/>
          </a:solidFill>
          <a:latin typeface="+mn-lt"/>
          <a:ea typeface="+mn-ea"/>
          <a:cs typeface="+mn-cs"/>
        </a:defRPr>
      </a:lvl8pPr>
      <a:lvl9pPr marL="1461943" algn="l" defTabSz="365486" rtl="0" eaLnBrk="1" latinLnBrk="0" hangingPunct="1">
        <a:defRPr sz="7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B6C2C9-CBEB-E692-5265-10ED4783A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4873625" cy="27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2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BD3EEA-2A6A-4E39-B9A6-EDA5EBEAFD37}"/>
              </a:ext>
            </a:extLst>
          </p:cNvPr>
          <p:cNvGrpSpPr/>
          <p:nvPr/>
        </p:nvGrpSpPr>
        <p:grpSpPr>
          <a:xfrm>
            <a:off x="0" y="893"/>
            <a:ext cx="4873625" cy="2741414"/>
            <a:chOff x="0" y="893"/>
            <a:chExt cx="4873625" cy="27414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9597EA-8B76-2251-E091-090465F99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93"/>
              <a:ext cx="4873625" cy="2741414"/>
            </a:xfrm>
            <a:prstGeom prst="rect">
              <a:avLst/>
            </a:prstGeom>
          </p:spPr>
        </p:pic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16771985-D34E-4B67-800F-6BE44D93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47" y="2212393"/>
              <a:ext cx="353940" cy="52902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AB22FC7-EB2A-C141-043B-F174CAE81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325" y="1968500"/>
            <a:ext cx="774700" cy="774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ED1953-80B2-0B1F-14FB-557D4FE85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325" y="1964263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3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EF0C6F-35D4-4AA8-A1DF-014FA370AEEB}"/>
              </a:ext>
            </a:extLst>
          </p:cNvPr>
          <p:cNvGrpSpPr/>
          <p:nvPr/>
        </p:nvGrpSpPr>
        <p:grpSpPr>
          <a:xfrm>
            <a:off x="0" y="893"/>
            <a:ext cx="4873625" cy="2741414"/>
            <a:chOff x="0" y="893"/>
            <a:chExt cx="4873625" cy="2741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1E86B5-BBDF-C75A-8F22-5E10CDF1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93"/>
              <a:ext cx="4873625" cy="2741414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03C78CAD-AED9-447D-9A00-3A57A9619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47" y="2212393"/>
              <a:ext cx="353940" cy="52902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B74F827-8069-BB95-383F-C97569CEF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876" y="1968500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F4BA90-3D15-4C8D-917B-62D3B61DA671}"/>
              </a:ext>
            </a:extLst>
          </p:cNvPr>
          <p:cNvGrpSpPr/>
          <p:nvPr/>
        </p:nvGrpSpPr>
        <p:grpSpPr>
          <a:xfrm>
            <a:off x="0" y="893"/>
            <a:ext cx="4873625" cy="2741414"/>
            <a:chOff x="0" y="893"/>
            <a:chExt cx="4873625" cy="2741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E9202F-3C2D-8AE8-D110-7182B114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93"/>
              <a:ext cx="4873625" cy="2741414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F6B2C1FD-0248-49AE-A9CD-598D79AC4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47" y="2212393"/>
              <a:ext cx="353940" cy="52902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11211C5-3A94-4D95-B919-F1ADCF7C0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079" y="1964258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EEC4DD-FD5D-448C-9D8D-5DD9EB7727EE}"/>
              </a:ext>
            </a:extLst>
          </p:cNvPr>
          <p:cNvGrpSpPr/>
          <p:nvPr/>
        </p:nvGrpSpPr>
        <p:grpSpPr>
          <a:xfrm>
            <a:off x="0" y="1786"/>
            <a:ext cx="4873625" cy="2741414"/>
            <a:chOff x="0" y="1786"/>
            <a:chExt cx="4873625" cy="2741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0A72C7-981F-443F-06E7-C1B9329CF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86"/>
              <a:ext cx="4873625" cy="2741414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D619F284-0096-4F47-9265-6EC84E41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47" y="2212393"/>
              <a:ext cx="353940" cy="52902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85A1C33-D914-974D-E585-21CC452F7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778" y="1968500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7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E057D7-1AE7-4BFB-A5CA-C68906A85ADB}"/>
              </a:ext>
            </a:extLst>
          </p:cNvPr>
          <p:cNvGrpSpPr/>
          <p:nvPr/>
        </p:nvGrpSpPr>
        <p:grpSpPr>
          <a:xfrm>
            <a:off x="0" y="1786"/>
            <a:ext cx="4873625" cy="2741414"/>
            <a:chOff x="0" y="1786"/>
            <a:chExt cx="4873625" cy="27414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8B88EF-01F7-AE70-C8C4-35233002A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86"/>
              <a:ext cx="4873625" cy="2741414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33A1295F-F852-461C-86D0-0460FF029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47" y="2212393"/>
              <a:ext cx="353940" cy="52902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B1497A4-6D45-A78C-31D2-6CB7BE1EA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878" y="1966714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4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Allen, Karissa</cp:lastModifiedBy>
  <cp:revision>7</cp:revision>
  <dcterms:created xsi:type="dcterms:W3CDTF">2023-11-06T18:32:12Z</dcterms:created>
  <dcterms:modified xsi:type="dcterms:W3CDTF">2023-12-01T17:08:57Z</dcterms:modified>
</cp:coreProperties>
</file>